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43"/>
    <p:restoredTop sz="96327"/>
  </p:normalViewPr>
  <p:slideViewPr>
    <p:cSldViewPr snapToGrid="0" snapToObjects="1">
      <p:cViewPr varScale="1">
        <p:scale>
          <a:sx n="90" d="100"/>
          <a:sy n="90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4/21/21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6889F-D95F-1F48-953A-E0E27C4250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From Vancouver to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B28218-06B6-464C-A672-24AA2BD9C8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Moving a company</a:t>
            </a:r>
          </a:p>
        </p:txBody>
      </p:sp>
    </p:spTree>
    <p:extLst>
      <p:ext uri="{BB962C8B-B14F-4D97-AF65-F5344CB8AC3E}">
        <p14:creationId xmlns:p14="http://schemas.microsoft.com/office/powerpoint/2010/main" val="91073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7F40-C414-DE4B-9698-F8D561520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37DE9-FF78-CE48-A17F-22264B1C6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company is opening a new office in Toronto to be closer to the east coast and Europe. </a:t>
            </a:r>
          </a:p>
          <a:p>
            <a:r>
              <a:rPr lang="en-US" dirty="0"/>
              <a:t>We have been tasked with finding a similarly dynamic and young neighborhood as the one we are currently located in to minimize the difference that some young workers will feel in the move. </a:t>
            </a:r>
          </a:p>
        </p:txBody>
      </p:sp>
    </p:spTree>
    <p:extLst>
      <p:ext uri="{BB962C8B-B14F-4D97-AF65-F5344CB8AC3E}">
        <p14:creationId xmlns:p14="http://schemas.microsoft.com/office/powerpoint/2010/main" val="1528458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306C-A463-0946-BABD-826A7F714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E67ED-5618-4C4E-9BAF-604438B3A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use Foursquare to look at our current neighborhood and then use k-means clustering to identify neighborhoods in the Toronto area that are similar. </a:t>
            </a:r>
          </a:p>
          <a:p>
            <a:r>
              <a:rPr lang="en-US" dirty="0"/>
              <a:t>We will then clean up the data and re-cluster to narrow the search down to just a few options</a:t>
            </a:r>
          </a:p>
        </p:txBody>
      </p:sp>
    </p:spTree>
    <p:extLst>
      <p:ext uri="{BB962C8B-B14F-4D97-AF65-F5344CB8AC3E}">
        <p14:creationId xmlns:p14="http://schemas.microsoft.com/office/powerpoint/2010/main" val="3508118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776F8-908D-F142-9481-B00074C77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Categorizing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CFD8D-4370-7342-9B8C-2BB34AE0A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1512" y="1545220"/>
            <a:ext cx="7796540" cy="3997828"/>
          </a:xfrm>
        </p:spPr>
        <p:txBody>
          <a:bodyPr/>
          <a:lstStyle/>
          <a:p>
            <a:r>
              <a:rPr lang="en-US" dirty="0"/>
              <a:t>The first task was to characterize the neighborhood we are in. </a:t>
            </a:r>
          </a:p>
          <a:p>
            <a:r>
              <a:rPr lang="en-US" dirty="0"/>
              <a:t>Chinatown is a dynamic, young, and trendy neighborhood know for its great social scene and food. </a:t>
            </a:r>
          </a:p>
          <a:p>
            <a:r>
              <a:rPr lang="en-US" dirty="0"/>
              <a:t>Using Foursquare, we created a profile of the neighborhood based on the available venues. 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144592DD-3319-D94F-A45E-FD452543C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973" y="4692148"/>
            <a:ext cx="36195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678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744EB-25EA-204A-B6EE-FE933836E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Toronto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F37F-F028-7E42-913F-C57D12C99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150" y="396311"/>
            <a:ext cx="7796540" cy="3997828"/>
          </a:xfrm>
        </p:spPr>
        <p:txBody>
          <a:bodyPr/>
          <a:lstStyle/>
          <a:p>
            <a:r>
              <a:rPr lang="en-US" dirty="0"/>
              <a:t>With this data, we then went and created similar profiles for every neighborhood in Toronto. </a:t>
            </a:r>
          </a:p>
          <a:p>
            <a:r>
              <a:rPr lang="en-US" dirty="0"/>
              <a:t>Each blue dot below represents a neighborhood in Toronto</a:t>
            </a:r>
          </a:p>
          <a:p>
            <a:r>
              <a:rPr lang="en-US" dirty="0"/>
              <a:t>The next step was to cluster all the Toronto data with the inclusion of our part of Vancouver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990B5828-B1CA-BE41-81C8-625A48B48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94" y="3299253"/>
            <a:ext cx="4478845" cy="325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75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5A700-3144-424F-9756-BBDF95A29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9F701-743B-C046-8C69-A3E405F55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508" y="346883"/>
            <a:ext cx="7796540" cy="3997828"/>
          </a:xfrm>
        </p:spPr>
        <p:txBody>
          <a:bodyPr/>
          <a:lstStyle/>
          <a:p>
            <a:r>
              <a:rPr lang="en-US" dirty="0"/>
              <a:t>The first clustering produced too many options. </a:t>
            </a:r>
          </a:p>
          <a:p>
            <a:r>
              <a:rPr lang="en-US" dirty="0"/>
              <a:t>This could have been due to several factors, such as stark venue differences (i.e. Airport, parks, stadiums, CN Tower, etc.</a:t>
            </a:r>
          </a:p>
          <a:p>
            <a:r>
              <a:rPr lang="en-US" dirty="0"/>
              <a:t>The next step we took was to clean up the data and re-cluster with just the “candidates”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BC014FC-44F4-CA4B-81F0-A4D844E2A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028" y="3297603"/>
            <a:ext cx="5531464" cy="335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61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03F8-57C1-AB49-9E69-FCF8836BD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Results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C19AE259-9313-F043-9BB7-4F6E83EEC6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4006" y="3429000"/>
            <a:ext cx="4327398" cy="2620963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B3733FE-2754-7643-8C10-CD36B4825632}"/>
              </a:ext>
            </a:extLst>
          </p:cNvPr>
          <p:cNvSpPr txBox="1">
            <a:spLocks/>
          </p:cNvSpPr>
          <p:nvPr/>
        </p:nvSpPr>
        <p:spPr>
          <a:xfrm>
            <a:off x="1142508" y="346883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After re-clustering we were left with just two final options, both of which happen to be in Downtown Toronto. </a:t>
            </a:r>
          </a:p>
          <a:p>
            <a:r>
              <a:rPr lang="en-US" dirty="0"/>
              <a:t>Either the Garden District or Harbord would be good selections for the Toronto Headquarters.  </a:t>
            </a:r>
          </a:p>
        </p:txBody>
      </p:sp>
    </p:spTree>
    <p:extLst>
      <p:ext uri="{BB962C8B-B14F-4D97-AF65-F5344CB8AC3E}">
        <p14:creationId xmlns:p14="http://schemas.microsoft.com/office/powerpoint/2010/main" val="964961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EEC4D-057E-6948-85C5-60429F818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missing?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0C9DF-8B5F-B545-BDD6-23AE2CBCA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this clustering did help to narrow down the choice. There are some short comings to consider:</a:t>
            </a:r>
          </a:p>
          <a:p>
            <a:pPr lvl="1"/>
            <a:r>
              <a:rPr lang="en-US" dirty="0"/>
              <a:t>It is only based on what is in Foursquare, which misses a lot of the actual venues in the area</a:t>
            </a:r>
          </a:p>
          <a:p>
            <a:pPr lvl="1"/>
            <a:r>
              <a:rPr lang="en-US" dirty="0"/>
              <a:t>It does not consider corporate space or living space options </a:t>
            </a:r>
          </a:p>
          <a:p>
            <a:r>
              <a:rPr lang="en-US" dirty="0"/>
              <a:t>It is however a good and quick way to decide which areas MAY be </a:t>
            </a:r>
            <a:r>
              <a:rPr lang="en-US"/>
              <a:t>good matches.</a:t>
            </a:r>
            <a:r>
              <a:rPr lang="en-US" dirty="0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959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66</TotalTime>
  <Words>369</Words>
  <Application>Microsoft Macintosh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MS Shell Dlg 2</vt:lpstr>
      <vt:lpstr>Wingdings</vt:lpstr>
      <vt:lpstr>Wingdings 3</vt:lpstr>
      <vt:lpstr>Madison</vt:lpstr>
      <vt:lpstr>From Vancouver to Toronto</vt:lpstr>
      <vt:lpstr>Objective</vt:lpstr>
      <vt:lpstr>Data</vt:lpstr>
      <vt:lpstr>Categorizing the Data</vt:lpstr>
      <vt:lpstr>Toronto</vt:lpstr>
      <vt:lpstr>Initial Results</vt:lpstr>
      <vt:lpstr>Final Results</vt:lpstr>
      <vt:lpstr>What’s missing?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Vancouver to Toronto</dc:title>
  <dc:creator>Aaron Berlow</dc:creator>
  <cp:lastModifiedBy>Aaron Berlow</cp:lastModifiedBy>
  <cp:revision>3</cp:revision>
  <dcterms:created xsi:type="dcterms:W3CDTF">2021-04-21T15:25:44Z</dcterms:created>
  <dcterms:modified xsi:type="dcterms:W3CDTF">2021-04-21T16:31:58Z</dcterms:modified>
</cp:coreProperties>
</file>

<file path=docProps/thumbnail.jpeg>
</file>